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75" r:id="rId2"/>
    <p:sldId id="271" r:id="rId3"/>
    <p:sldId id="276" r:id="rId4"/>
    <p:sldId id="272" r:id="rId5"/>
    <p:sldId id="277" r:id="rId6"/>
    <p:sldId id="273" r:id="rId7"/>
    <p:sldId id="279" r:id="rId8"/>
    <p:sldId id="278" r:id="rId9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451"/>
    <p:restoredTop sz="94419"/>
  </p:normalViewPr>
  <p:slideViewPr>
    <p:cSldViewPr>
      <p:cViewPr varScale="1">
        <p:scale>
          <a:sx n="134" d="100"/>
          <a:sy n="134" d="100"/>
        </p:scale>
        <p:origin x="200" y="34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3AEB345-E8A0-6B4D-BA97-7130BE04047D}" type="datetimeFigureOut">
              <a:rPr lang="en-US" smtClean="0"/>
              <a:t>5/1/26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1A13703-1464-1F41-96BE-1E7956AEAB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340032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8EC94EF-16D5-6541-9E6E-215A4572EF6F}" type="datetimeFigureOut">
              <a:rPr lang="en-US" smtClean="0"/>
              <a:pPr/>
              <a:t>5/1/26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F1A58B2-06EB-AD47-B134-230D4DBBDD6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81203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or Video (Full Scree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-1"/>
            <a:ext cx="9144000" cy="5143497"/>
          </a:xfrm>
        </p:spPr>
        <p:txBody>
          <a:bodyPr/>
          <a:lstStyle>
            <a:lvl1pPr marL="266700" indent="-266700">
              <a:spcBef>
                <a:spcPts val="75"/>
              </a:spcBef>
              <a:defRPr b="1"/>
            </a:lvl1pPr>
          </a:lstStyle>
          <a:p>
            <a:pPr lvl="0"/>
            <a:r>
              <a:rPr lang="en-US" dirty="0"/>
              <a:t>Click to add image or video (full screen 16:9)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A2FA8CA5-55B5-064E-807E-F2F3C365E8FE}"/>
              </a:ext>
            </a:extLst>
          </p:cNvPr>
          <p:cNvCxnSpPr/>
          <p:nvPr userDrawn="1"/>
        </p:nvCxnSpPr>
        <p:spPr>
          <a:xfrm>
            <a:off x="-144016" y="4155926"/>
            <a:ext cx="32352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518494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or Video (Half Scree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864096" y="-1"/>
            <a:ext cx="7380312" cy="4151423"/>
          </a:xfrm>
        </p:spPr>
        <p:txBody>
          <a:bodyPr/>
          <a:lstStyle>
            <a:lvl1pPr marL="266700" indent="-266700">
              <a:spcBef>
                <a:spcPts val="75"/>
              </a:spcBef>
              <a:defRPr b="1"/>
            </a:lvl1pPr>
          </a:lstStyle>
          <a:p>
            <a:pPr lvl="0"/>
            <a:r>
              <a:rPr lang="en-US" dirty="0"/>
              <a:t>Click to add image or video (scaled to raised screen height)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A2FA8CA5-55B5-064E-807E-F2F3C365E8FE}"/>
              </a:ext>
            </a:extLst>
          </p:cNvPr>
          <p:cNvCxnSpPr/>
          <p:nvPr userDrawn="1"/>
        </p:nvCxnSpPr>
        <p:spPr>
          <a:xfrm>
            <a:off x="-144016" y="4155926"/>
            <a:ext cx="32352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82078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-5 line so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427984" y="43960"/>
            <a:ext cx="4546848" cy="313544"/>
          </a:xfrm>
        </p:spPr>
        <p:txBody>
          <a:bodyPr anchor="t">
            <a:normAutofit/>
          </a:bodyPr>
          <a:lstStyle>
            <a:lvl1pPr algn="r">
              <a:defRPr sz="1050" b="1" cap="all"/>
            </a:lvl1pPr>
          </a:lstStyle>
          <a:p>
            <a:r>
              <a:rPr lang="en-US" dirty="0"/>
              <a:t>CLICK TO EDIT SONG TITLE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57200" y="357503"/>
            <a:ext cx="8507288" cy="2718301"/>
          </a:xfrm>
        </p:spPr>
        <p:txBody>
          <a:bodyPr>
            <a:normAutofit/>
          </a:bodyPr>
          <a:lstStyle>
            <a:lvl1pPr marL="266700" indent="-266700">
              <a:spcBef>
                <a:spcPts val="0"/>
              </a:spcBef>
              <a:defRPr sz="2800" b="1"/>
            </a:lvl1pPr>
          </a:lstStyle>
          <a:p>
            <a:pPr lvl="0"/>
            <a:r>
              <a:rPr lang="en-US" dirty="0"/>
              <a:t>Click to edit lyrics (4-5 line songs)</a:t>
            </a:r>
          </a:p>
        </p:txBody>
      </p:sp>
      <p:sp>
        <p:nvSpPr>
          <p:cNvPr id="11" name="Subtitle 2"/>
          <p:cNvSpPr>
            <a:spLocks noGrp="1"/>
          </p:cNvSpPr>
          <p:nvPr>
            <p:ph type="subTitle" idx="10" hasCustomPrompt="1"/>
          </p:nvPr>
        </p:nvSpPr>
        <p:spPr>
          <a:xfrm>
            <a:off x="100986" y="26250"/>
            <a:ext cx="3174871" cy="331255"/>
          </a:xfrm>
        </p:spPr>
        <p:txBody>
          <a:bodyPr>
            <a:normAutofit/>
          </a:bodyPr>
          <a:lstStyle>
            <a:lvl1pPr marL="0" indent="0" algn="l">
              <a:buNone/>
              <a:defRPr sz="1050" b="1" i="1">
                <a:solidFill>
                  <a:schemeClr val="tx1">
                    <a:tint val="7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Verse / Chorus</a:t>
            </a:r>
            <a:endParaRPr lang="en-AU" dirty="0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C878E9B7-D988-A442-8BB6-63E1FBC73B4C}"/>
              </a:ext>
            </a:extLst>
          </p:cNvPr>
          <p:cNvCxnSpPr/>
          <p:nvPr userDrawn="1"/>
        </p:nvCxnSpPr>
        <p:spPr>
          <a:xfrm>
            <a:off x="-144016" y="4155926"/>
            <a:ext cx="32352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562728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-5 line song (last pag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427984" y="43960"/>
            <a:ext cx="4546848" cy="313544"/>
          </a:xfrm>
        </p:spPr>
        <p:txBody>
          <a:bodyPr anchor="t">
            <a:normAutofit/>
          </a:bodyPr>
          <a:lstStyle>
            <a:lvl1pPr algn="r">
              <a:defRPr sz="1050" b="1" cap="all"/>
            </a:lvl1pPr>
          </a:lstStyle>
          <a:p>
            <a:r>
              <a:rPr lang="en-US" dirty="0"/>
              <a:t>CLICK TO EDIT SONG TITLE</a:t>
            </a:r>
            <a:endParaRPr lang="en-AU" dirty="0"/>
          </a:p>
        </p:txBody>
      </p:sp>
      <p:sp>
        <p:nvSpPr>
          <p:cNvPr id="11" name="Subtitle 2"/>
          <p:cNvSpPr>
            <a:spLocks noGrp="1"/>
          </p:cNvSpPr>
          <p:nvPr>
            <p:ph type="subTitle" idx="10" hasCustomPrompt="1"/>
          </p:nvPr>
        </p:nvSpPr>
        <p:spPr>
          <a:xfrm>
            <a:off x="100986" y="26250"/>
            <a:ext cx="3174871" cy="331255"/>
          </a:xfrm>
        </p:spPr>
        <p:txBody>
          <a:bodyPr>
            <a:normAutofit/>
          </a:bodyPr>
          <a:lstStyle>
            <a:lvl1pPr marL="0" indent="0" algn="l">
              <a:buNone/>
              <a:defRPr sz="1050" b="1" i="1">
                <a:solidFill>
                  <a:schemeClr val="tx1">
                    <a:tint val="7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Verse / Chorus</a:t>
            </a:r>
            <a:endParaRPr lang="en-AU" dirty="0"/>
          </a:p>
        </p:txBody>
      </p:sp>
      <p:sp>
        <p:nvSpPr>
          <p:cNvPr id="6" name="Text Placeholder 2"/>
          <p:cNvSpPr>
            <a:spLocks noGrp="1"/>
          </p:cNvSpPr>
          <p:nvPr>
            <p:ph type="body" idx="11" hasCustomPrompt="1"/>
          </p:nvPr>
        </p:nvSpPr>
        <p:spPr>
          <a:xfrm>
            <a:off x="36512" y="3154046"/>
            <a:ext cx="9144000" cy="209792"/>
          </a:xfrm>
        </p:spPr>
        <p:txBody>
          <a:bodyPr anchor="b">
            <a:normAutofit/>
          </a:bodyPr>
          <a:lstStyle>
            <a:lvl1pPr marL="0" indent="0" algn="ctr">
              <a:buNone/>
              <a:defRPr sz="750" b="0" baseline="0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dirty="0"/>
              <a:t>Click to add © ‘Year’ ‘Composer’ – ‘Publisher’ – </a:t>
            </a:r>
            <a:r>
              <a:rPr lang="en-US" dirty="0" err="1"/>
              <a:t>Kallaroo</a:t>
            </a:r>
            <a:r>
              <a:rPr lang="en-US" dirty="0"/>
              <a:t> Anglican Church – CCL No 248127</a:t>
            </a:r>
          </a:p>
        </p:txBody>
      </p:sp>
      <p:sp>
        <p:nvSpPr>
          <p:cNvPr id="7" name="Content Placeholder 2"/>
          <p:cNvSpPr>
            <a:spLocks noGrp="1"/>
          </p:cNvSpPr>
          <p:nvPr>
            <p:ph idx="1" hasCustomPrompt="1"/>
          </p:nvPr>
        </p:nvSpPr>
        <p:spPr>
          <a:xfrm>
            <a:off x="457200" y="357503"/>
            <a:ext cx="8507288" cy="2718303"/>
          </a:xfrm>
        </p:spPr>
        <p:txBody>
          <a:bodyPr>
            <a:normAutofit/>
          </a:bodyPr>
          <a:lstStyle>
            <a:lvl1pPr marL="266700" indent="-266700">
              <a:spcBef>
                <a:spcPts val="0"/>
              </a:spcBef>
              <a:defRPr sz="2800" b="1"/>
            </a:lvl1pPr>
          </a:lstStyle>
          <a:p>
            <a:pPr lvl="0"/>
            <a:r>
              <a:rPr lang="en-US" dirty="0"/>
              <a:t>Click to edit lyrics on last slide (4-5 line songs)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74D2949B-FB5D-134A-8182-AC348FC8B255}"/>
              </a:ext>
            </a:extLst>
          </p:cNvPr>
          <p:cNvCxnSpPr/>
          <p:nvPr userDrawn="1"/>
        </p:nvCxnSpPr>
        <p:spPr>
          <a:xfrm>
            <a:off x="-144016" y="4155926"/>
            <a:ext cx="32352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22254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-7 line so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427984" y="43960"/>
            <a:ext cx="4546848" cy="313544"/>
          </a:xfrm>
        </p:spPr>
        <p:txBody>
          <a:bodyPr anchor="t">
            <a:normAutofit/>
          </a:bodyPr>
          <a:lstStyle>
            <a:lvl1pPr algn="r">
              <a:defRPr sz="1050" b="1" cap="all"/>
            </a:lvl1pPr>
          </a:lstStyle>
          <a:p>
            <a:r>
              <a:rPr lang="en-US" dirty="0"/>
              <a:t>CLICK TO EDIT SONG TITLE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57200" y="195485"/>
            <a:ext cx="8507288" cy="3456385"/>
          </a:xfrm>
        </p:spPr>
        <p:txBody>
          <a:bodyPr>
            <a:normAutofit/>
          </a:bodyPr>
          <a:lstStyle>
            <a:lvl1pPr marL="266700" indent="-266700">
              <a:spcBef>
                <a:spcPts val="0"/>
              </a:spcBef>
              <a:defRPr sz="2800" b="1"/>
            </a:lvl1pPr>
          </a:lstStyle>
          <a:p>
            <a:pPr lvl="0"/>
            <a:r>
              <a:rPr lang="en-US" dirty="0"/>
              <a:t>Click to edit lyrics (6-7 line songs)</a:t>
            </a:r>
          </a:p>
          <a:p>
            <a:pPr lvl="0"/>
            <a:endParaRPr lang="en-US" dirty="0"/>
          </a:p>
        </p:txBody>
      </p:sp>
      <p:sp>
        <p:nvSpPr>
          <p:cNvPr id="11" name="Subtitle 2"/>
          <p:cNvSpPr>
            <a:spLocks noGrp="1"/>
          </p:cNvSpPr>
          <p:nvPr>
            <p:ph type="subTitle" idx="10" hasCustomPrompt="1"/>
          </p:nvPr>
        </p:nvSpPr>
        <p:spPr>
          <a:xfrm>
            <a:off x="100986" y="26250"/>
            <a:ext cx="3174871" cy="331255"/>
          </a:xfrm>
        </p:spPr>
        <p:txBody>
          <a:bodyPr>
            <a:normAutofit/>
          </a:bodyPr>
          <a:lstStyle>
            <a:lvl1pPr marL="0" indent="0" algn="l">
              <a:buNone/>
              <a:defRPr sz="1050" b="1" i="1">
                <a:solidFill>
                  <a:schemeClr val="tx1">
                    <a:tint val="7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Verse / Chorus</a:t>
            </a:r>
            <a:endParaRPr lang="en-AU" dirty="0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D1C86098-8A05-6F43-98F2-02E488110114}"/>
              </a:ext>
            </a:extLst>
          </p:cNvPr>
          <p:cNvCxnSpPr/>
          <p:nvPr userDrawn="1"/>
        </p:nvCxnSpPr>
        <p:spPr>
          <a:xfrm>
            <a:off x="-144016" y="4155926"/>
            <a:ext cx="32352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244931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-7 line song (last pag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427984" y="43960"/>
            <a:ext cx="4546848" cy="313544"/>
          </a:xfrm>
        </p:spPr>
        <p:txBody>
          <a:bodyPr anchor="t">
            <a:normAutofit/>
          </a:bodyPr>
          <a:lstStyle>
            <a:lvl1pPr algn="r">
              <a:defRPr sz="1050" b="1" cap="all"/>
            </a:lvl1pPr>
          </a:lstStyle>
          <a:p>
            <a:r>
              <a:rPr lang="en-US" dirty="0"/>
              <a:t>CLICK TO EDIT SONG TITLE</a:t>
            </a:r>
            <a:endParaRPr lang="en-AU" dirty="0"/>
          </a:p>
        </p:txBody>
      </p:sp>
      <p:sp>
        <p:nvSpPr>
          <p:cNvPr id="11" name="Subtitle 2"/>
          <p:cNvSpPr>
            <a:spLocks noGrp="1"/>
          </p:cNvSpPr>
          <p:nvPr>
            <p:ph type="subTitle" idx="10" hasCustomPrompt="1"/>
          </p:nvPr>
        </p:nvSpPr>
        <p:spPr>
          <a:xfrm>
            <a:off x="100986" y="26250"/>
            <a:ext cx="3174871" cy="331255"/>
          </a:xfrm>
        </p:spPr>
        <p:txBody>
          <a:bodyPr>
            <a:normAutofit/>
          </a:bodyPr>
          <a:lstStyle>
            <a:lvl1pPr marL="0" indent="0" algn="l">
              <a:buNone/>
              <a:defRPr sz="1050" b="1" i="1">
                <a:solidFill>
                  <a:schemeClr val="tx1">
                    <a:tint val="7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Verse / Chorus</a:t>
            </a:r>
            <a:endParaRPr lang="en-AU" dirty="0"/>
          </a:p>
        </p:txBody>
      </p:sp>
      <p:sp>
        <p:nvSpPr>
          <p:cNvPr id="6" name="Text Placeholder 2"/>
          <p:cNvSpPr>
            <a:spLocks noGrp="1"/>
          </p:cNvSpPr>
          <p:nvPr>
            <p:ph type="body" idx="11" hasCustomPrompt="1"/>
          </p:nvPr>
        </p:nvSpPr>
        <p:spPr>
          <a:xfrm>
            <a:off x="0" y="3795886"/>
            <a:ext cx="9144000" cy="209792"/>
          </a:xfrm>
        </p:spPr>
        <p:txBody>
          <a:bodyPr anchor="b">
            <a:normAutofit/>
          </a:bodyPr>
          <a:lstStyle>
            <a:lvl1pPr marL="0" indent="0" algn="ctr">
              <a:buNone/>
              <a:defRPr sz="750" b="0" baseline="0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dirty="0"/>
              <a:t>Click to add © ‘Year’ ‘Composer’ – ‘Publisher’ – </a:t>
            </a:r>
            <a:r>
              <a:rPr lang="en-US" dirty="0" err="1"/>
              <a:t>Kallaroo</a:t>
            </a:r>
            <a:r>
              <a:rPr lang="en-US" dirty="0"/>
              <a:t> Anglican Church – CCL No 248127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1B5F1955-F782-4E40-BC43-20918A6227AF}"/>
              </a:ext>
            </a:extLst>
          </p:cNvPr>
          <p:cNvCxnSpPr/>
          <p:nvPr userDrawn="1"/>
        </p:nvCxnSpPr>
        <p:spPr>
          <a:xfrm>
            <a:off x="-144016" y="4155926"/>
            <a:ext cx="32352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023D7325-526B-F243-9A94-472B567138D6}"/>
              </a:ext>
            </a:extLst>
          </p:cNvPr>
          <p:cNvSpPr>
            <a:spLocks noGrp="1"/>
          </p:cNvSpPr>
          <p:nvPr>
            <p:ph idx="12" hasCustomPrompt="1"/>
          </p:nvPr>
        </p:nvSpPr>
        <p:spPr>
          <a:xfrm>
            <a:off x="467544" y="195485"/>
            <a:ext cx="8507288" cy="3456385"/>
          </a:xfrm>
        </p:spPr>
        <p:txBody>
          <a:bodyPr>
            <a:normAutofit/>
          </a:bodyPr>
          <a:lstStyle>
            <a:lvl1pPr marL="266700" indent="-266700">
              <a:spcBef>
                <a:spcPts val="0"/>
              </a:spcBef>
              <a:defRPr sz="2800" b="1"/>
            </a:lvl1pPr>
          </a:lstStyle>
          <a:p>
            <a:pPr lvl="0"/>
            <a:r>
              <a:rPr lang="en-US" dirty="0"/>
              <a:t>Click to edit lyrics (6-7 line songs)</a:t>
            </a:r>
          </a:p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84162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 line so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697AB56D-5A43-A14F-A107-45CD6A9E8A86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57200" y="195485"/>
            <a:ext cx="8507288" cy="3750648"/>
          </a:xfrm>
        </p:spPr>
        <p:txBody>
          <a:bodyPr>
            <a:normAutofit/>
          </a:bodyPr>
          <a:lstStyle>
            <a:lvl1pPr marL="266700" marR="0" indent="-26670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800" b="1"/>
            </a:lvl1pPr>
          </a:lstStyle>
          <a:p>
            <a:pPr lvl="0"/>
            <a:r>
              <a:rPr lang="en-US" dirty="0"/>
              <a:t>Click to edit lyrics (8 line songs)</a:t>
            </a:r>
          </a:p>
        </p:txBody>
      </p:sp>
      <p:sp>
        <p:nvSpPr>
          <p:cNvPr id="7" name="Subtitle 2">
            <a:extLst>
              <a:ext uri="{FF2B5EF4-FFF2-40B4-BE49-F238E27FC236}">
                <a16:creationId xmlns:a16="http://schemas.microsoft.com/office/drawing/2014/main" id="{388C8982-372C-8146-B801-B8008267B2BE}"/>
              </a:ext>
            </a:extLst>
          </p:cNvPr>
          <p:cNvSpPr>
            <a:spLocks noGrp="1"/>
          </p:cNvSpPr>
          <p:nvPr>
            <p:ph type="subTitle" idx="10" hasCustomPrompt="1"/>
          </p:nvPr>
        </p:nvSpPr>
        <p:spPr>
          <a:xfrm>
            <a:off x="100986" y="26250"/>
            <a:ext cx="3174871" cy="331255"/>
          </a:xfrm>
        </p:spPr>
        <p:txBody>
          <a:bodyPr>
            <a:normAutofit/>
          </a:bodyPr>
          <a:lstStyle>
            <a:lvl1pPr marL="0" indent="0" algn="l">
              <a:buNone/>
              <a:defRPr sz="1050" b="1" i="1">
                <a:solidFill>
                  <a:schemeClr val="tx1">
                    <a:tint val="7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Verse / Chorus</a:t>
            </a:r>
            <a:endParaRPr lang="en-AU" dirty="0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A5F11234-204A-FD48-85C3-EA6AA5E3A9A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427984" y="43960"/>
            <a:ext cx="4546848" cy="313544"/>
          </a:xfrm>
        </p:spPr>
        <p:txBody>
          <a:bodyPr anchor="t">
            <a:normAutofit/>
          </a:bodyPr>
          <a:lstStyle>
            <a:lvl1pPr algn="r">
              <a:defRPr sz="1050" b="1" cap="all"/>
            </a:lvl1pPr>
          </a:lstStyle>
          <a:p>
            <a:r>
              <a:rPr lang="en-US" dirty="0"/>
              <a:t>CLICK TO EDIT SONG TITLE</a:t>
            </a:r>
            <a:endParaRPr lang="en-AU" dirty="0"/>
          </a:p>
        </p:txBody>
      </p:sp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3B3C2327-425B-5A43-B93B-E5E147DA728B}"/>
              </a:ext>
            </a:extLst>
          </p:cNvPr>
          <p:cNvSpPr>
            <a:spLocks noGrp="1"/>
          </p:cNvSpPr>
          <p:nvPr>
            <p:ph type="body" idx="11" hasCustomPrompt="1"/>
          </p:nvPr>
        </p:nvSpPr>
        <p:spPr>
          <a:xfrm>
            <a:off x="0" y="3946134"/>
            <a:ext cx="9144000" cy="209792"/>
          </a:xfrm>
        </p:spPr>
        <p:txBody>
          <a:bodyPr anchor="b">
            <a:normAutofit/>
          </a:bodyPr>
          <a:lstStyle>
            <a:lvl1pPr marL="0" indent="0" algn="ctr">
              <a:buNone/>
              <a:defRPr sz="750" b="0" baseline="0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dirty="0"/>
              <a:t>Click to add © ‘Year’ ‘Composer’ – ‘Publisher’ – </a:t>
            </a:r>
            <a:r>
              <a:rPr lang="en-US" dirty="0" err="1"/>
              <a:t>Kallaroo</a:t>
            </a:r>
            <a:r>
              <a:rPr lang="en-US" dirty="0"/>
              <a:t> Anglican Church – CCL No 248127</a:t>
            </a:r>
          </a:p>
        </p:txBody>
      </p:sp>
    </p:spTree>
    <p:extLst>
      <p:ext uri="{BB962C8B-B14F-4D97-AF65-F5344CB8AC3E}">
        <p14:creationId xmlns:p14="http://schemas.microsoft.com/office/powerpoint/2010/main" val="28644562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AU"/>
              <a:t>Click to edit Master title style</a:t>
            </a:r>
            <a:endParaRPr lang="en-AU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i="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E8B0CA-5B3D-4AE6-87C7-AB68457AE3E2}" type="datetimeFigureOut">
              <a:rPr lang="en-AU" smtClean="0"/>
              <a:pPr/>
              <a:t>1/5/2026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3DDE9F-E782-47CF-973C-7E1E3B24D7DE}" type="slidenum">
              <a:rPr lang="en-AU" smtClean="0"/>
              <a:pPr/>
              <a:t>‹#›</a:t>
            </a:fld>
            <a:endParaRPr lang="en-AU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B619FBE9-3F03-4B4A-B0E0-1C34829B18A8}"/>
              </a:ext>
            </a:extLst>
          </p:cNvPr>
          <p:cNvCxnSpPr/>
          <p:nvPr userDrawn="1"/>
        </p:nvCxnSpPr>
        <p:spPr>
          <a:xfrm>
            <a:off x="-144016" y="4155926"/>
            <a:ext cx="32352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4163953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79" r:id="rId2"/>
    <p:sldLayoutId id="2147483650" r:id="rId3"/>
    <p:sldLayoutId id="2147483663" r:id="rId4"/>
    <p:sldLayoutId id="2147483660" r:id="rId5"/>
    <p:sldLayoutId id="2147483662" r:id="rId6"/>
    <p:sldLayoutId id="2147483678" r:id="rId7"/>
  </p:sldLayoutIdLst>
  <p:txStyles>
    <p:titleStyle>
      <a:lvl1pPr algn="l" defTabSz="685800" rtl="0" eaLnBrk="1" latinLnBrk="0" hangingPunct="1"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685800" rtl="0" eaLnBrk="1" latinLnBrk="0" hangingPunct="1">
        <a:spcBef>
          <a:spcPct val="20000"/>
        </a:spcBef>
        <a:buFont typeface="Arial" panose="020B0604020202020204" pitchFamily="34" charset="0"/>
        <a:buNone/>
        <a:defRPr sz="2250" kern="1200">
          <a:solidFill>
            <a:schemeClr val="tx1"/>
          </a:solidFill>
          <a:latin typeface="+mn-lt"/>
          <a:ea typeface="+mn-ea"/>
          <a:cs typeface="+mn-cs"/>
        </a:defRPr>
      </a:lvl1pPr>
      <a:lvl2pPr marL="557213" indent="-214313" algn="l" defTabSz="6858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»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5500DA-C6CE-379C-346E-19B1BCD525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8A5AE0-596A-FA74-7563-A67E59CC4E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ubtitle 3">
            <a:extLst>
              <a:ext uri="{FF2B5EF4-FFF2-40B4-BE49-F238E27FC236}">
                <a16:creationId xmlns:a16="http://schemas.microsoft.com/office/drawing/2014/main" id="{3796593E-E939-7580-A28A-BA2CE124F3DB}"/>
              </a:ext>
            </a:extLst>
          </p:cNvPr>
          <p:cNvSpPr>
            <a:spLocks noGrp="1"/>
          </p:cNvSpPr>
          <p:nvPr>
            <p:ph type="subTitle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39366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36C1C5-6670-CBCF-406F-3B97EF5AC2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043274-1F2B-F4FF-80B3-0D271F5D21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357503"/>
            <a:ext cx="8507288" cy="3726415"/>
          </a:xfrm>
        </p:spPr>
        <p:txBody>
          <a:bodyPr>
            <a:normAutofit lnSpcReduction="10000"/>
          </a:bodyPr>
          <a:lstStyle/>
          <a:p>
            <a:r>
              <a:rPr lang="en-AU" dirty="0"/>
              <a:t>Michael Kruger helpfully distinguishes two possible definitions.</a:t>
            </a:r>
            <a:endParaRPr lang="en-GB" dirty="0"/>
          </a:p>
          <a:p>
            <a:pPr lvl="0"/>
            <a:r>
              <a:rPr lang="en-AU" dirty="0"/>
              <a:t>1) The </a:t>
            </a:r>
            <a:r>
              <a:rPr lang="en-AU" i="1" dirty="0"/>
              <a:t>exclusive</a:t>
            </a:r>
            <a:r>
              <a:rPr lang="en-AU" dirty="0"/>
              <a:t> definition. The exclusive definition uses the term “canon” to refer to a “fixed, final and closed” list of books.</a:t>
            </a:r>
            <a:endParaRPr lang="en-GB" dirty="0"/>
          </a:p>
          <a:p>
            <a:pPr lvl="0"/>
            <a:r>
              <a:rPr lang="en-AU" dirty="0"/>
              <a:t>2) The </a:t>
            </a:r>
            <a:r>
              <a:rPr lang="en-AU" i="1" dirty="0"/>
              <a:t>functional</a:t>
            </a:r>
            <a:r>
              <a:rPr lang="en-AU" dirty="0"/>
              <a:t> definition. Under this definition “we have a canon when books are being used as an authoritative norm for Christian communities even if we do not yet have a final, closed list.”</a:t>
            </a:r>
            <a:endParaRPr lang="en-GB" dirty="0"/>
          </a:p>
          <a:p>
            <a:endParaRPr lang="en-US" dirty="0"/>
          </a:p>
        </p:txBody>
      </p:sp>
      <p:sp>
        <p:nvSpPr>
          <p:cNvPr id="4" name="Subtitle 3">
            <a:extLst>
              <a:ext uri="{FF2B5EF4-FFF2-40B4-BE49-F238E27FC236}">
                <a16:creationId xmlns:a16="http://schemas.microsoft.com/office/drawing/2014/main" id="{90D94C58-8D73-BF82-A6C6-5C83CA1CD437}"/>
              </a:ext>
            </a:extLst>
          </p:cNvPr>
          <p:cNvSpPr>
            <a:spLocks noGrp="1"/>
          </p:cNvSpPr>
          <p:nvPr>
            <p:ph type="subTitle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9730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4454E11-5AEF-3ED7-2EAA-4E3A4DF80D7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995A18-0430-BF71-5DAC-877E028205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E6FFD1-5962-E521-E2F2-5D096BAAC3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ubtitle 3">
            <a:extLst>
              <a:ext uri="{FF2B5EF4-FFF2-40B4-BE49-F238E27FC236}">
                <a16:creationId xmlns:a16="http://schemas.microsoft.com/office/drawing/2014/main" id="{683396D6-7E95-29CA-EBCB-0014E9224E24}"/>
              </a:ext>
            </a:extLst>
          </p:cNvPr>
          <p:cNvSpPr>
            <a:spLocks noGrp="1"/>
          </p:cNvSpPr>
          <p:nvPr>
            <p:ph type="subTitle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20989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2270281-4787-98B3-71A5-BDCB4EA81ED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6E240A-94A6-1371-B98D-995AFED909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ACAB20-FF48-19A9-2B6F-6E99C4D212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357503"/>
            <a:ext cx="8507288" cy="3726415"/>
          </a:xfrm>
        </p:spPr>
        <p:txBody>
          <a:bodyPr>
            <a:normAutofit/>
          </a:bodyPr>
          <a:lstStyle/>
          <a:p>
            <a:r>
              <a:rPr lang="en-AU" dirty="0"/>
              <a:t>But as for you, continue in what you have learned and have become convinced of, because you know those from whom you learned it, </a:t>
            </a:r>
            <a:r>
              <a:rPr lang="en-AU" baseline="30000" dirty="0"/>
              <a:t>15</a:t>
            </a:r>
            <a:r>
              <a:rPr lang="en-AU" dirty="0"/>
              <a:t> and how from infancy you have known the Holy Scriptures, which are able to make you wise for salvation through faith in Christ Jesus. </a:t>
            </a:r>
          </a:p>
          <a:p>
            <a:pPr algn="r"/>
            <a:r>
              <a:rPr lang="en-AU" dirty="0"/>
              <a:t>- 2 Timothy 3:14-15</a:t>
            </a:r>
            <a:endParaRPr lang="en-GB" dirty="0"/>
          </a:p>
          <a:p>
            <a:endParaRPr lang="en-US" dirty="0"/>
          </a:p>
        </p:txBody>
      </p:sp>
      <p:sp>
        <p:nvSpPr>
          <p:cNvPr id="4" name="Subtitle 3">
            <a:extLst>
              <a:ext uri="{FF2B5EF4-FFF2-40B4-BE49-F238E27FC236}">
                <a16:creationId xmlns:a16="http://schemas.microsoft.com/office/drawing/2014/main" id="{991DD934-DAD5-75DC-E15F-066E68E4BBC7}"/>
              </a:ext>
            </a:extLst>
          </p:cNvPr>
          <p:cNvSpPr>
            <a:spLocks noGrp="1"/>
          </p:cNvSpPr>
          <p:nvPr>
            <p:ph type="subTitle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5265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768E2F-560D-AC08-4108-46FE09BA5E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F7A84E-F8B5-F195-C47B-146B3175075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ubtitle 3">
            <a:extLst>
              <a:ext uri="{FF2B5EF4-FFF2-40B4-BE49-F238E27FC236}">
                <a16:creationId xmlns:a16="http://schemas.microsoft.com/office/drawing/2014/main" id="{C357DF07-2CA5-EAD4-09C8-43AE24021322}"/>
              </a:ext>
            </a:extLst>
          </p:cNvPr>
          <p:cNvSpPr>
            <a:spLocks noGrp="1"/>
          </p:cNvSpPr>
          <p:nvPr>
            <p:ph type="subTitle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47934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F19A73A-E629-23D2-F7E9-A0A707E257B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6B8F5E-EE9D-A7A7-271F-FBE0FAD4CC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E2CB89-5C75-88D0-FD33-A7DD08AFF8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357503"/>
            <a:ext cx="8507288" cy="3726415"/>
          </a:xfrm>
        </p:spPr>
        <p:txBody>
          <a:bodyPr>
            <a:normAutofit fontScale="92500"/>
          </a:bodyPr>
          <a:lstStyle/>
          <a:p>
            <a:pPr lvl="0"/>
            <a:r>
              <a:rPr lang="en-AU" dirty="0"/>
              <a:t>The Torah </a:t>
            </a:r>
          </a:p>
          <a:p>
            <a:pPr lvl="1"/>
            <a:r>
              <a:rPr lang="en-AU" dirty="0"/>
              <a:t>Genesis-Deuteronomy</a:t>
            </a:r>
            <a:endParaRPr lang="en-GB" dirty="0"/>
          </a:p>
          <a:p>
            <a:pPr lvl="0"/>
            <a:r>
              <a:rPr lang="en-AU" dirty="0"/>
              <a:t>The Prophets</a:t>
            </a:r>
          </a:p>
          <a:p>
            <a:pPr lvl="1"/>
            <a:r>
              <a:rPr lang="en-AU" dirty="0"/>
              <a:t>The former prophets: Joshua-2 Kings </a:t>
            </a:r>
          </a:p>
          <a:p>
            <a:pPr lvl="1"/>
            <a:r>
              <a:rPr lang="en-AU" dirty="0"/>
              <a:t>The latter prophets: Isaiah, Jeremiah, Ezekiel and the book of 12 (the minor prophets)</a:t>
            </a:r>
            <a:endParaRPr lang="en-AU" sz="2400" dirty="0"/>
          </a:p>
          <a:p>
            <a:r>
              <a:rPr lang="en-AU" dirty="0"/>
              <a:t>The Writings </a:t>
            </a:r>
          </a:p>
          <a:p>
            <a:pPr lvl="1"/>
            <a:r>
              <a:rPr lang="en-AU" dirty="0"/>
              <a:t>the wisdom literature: Job, Psalms and Proverbs </a:t>
            </a:r>
          </a:p>
          <a:p>
            <a:pPr lvl="1"/>
            <a:r>
              <a:rPr lang="en-AU" dirty="0"/>
              <a:t>the five scrolls: Song of Songs, Ruth, Lamentations, Ecclesiastes and Esther</a:t>
            </a:r>
          </a:p>
          <a:p>
            <a:pPr lvl="1"/>
            <a:r>
              <a:rPr lang="en-AU" dirty="0"/>
              <a:t>Daniel, Ezra-Nehemiah and Chronicles) </a:t>
            </a:r>
            <a:endParaRPr lang="en-GB" dirty="0"/>
          </a:p>
          <a:p>
            <a:endParaRPr lang="en-US" dirty="0"/>
          </a:p>
        </p:txBody>
      </p:sp>
      <p:sp>
        <p:nvSpPr>
          <p:cNvPr id="4" name="Subtitle 3">
            <a:extLst>
              <a:ext uri="{FF2B5EF4-FFF2-40B4-BE49-F238E27FC236}">
                <a16:creationId xmlns:a16="http://schemas.microsoft.com/office/drawing/2014/main" id="{65F087DD-FE54-06A6-8E75-9A62B1EDBECE}"/>
              </a:ext>
            </a:extLst>
          </p:cNvPr>
          <p:cNvSpPr>
            <a:spLocks noGrp="1"/>
          </p:cNvSpPr>
          <p:nvPr>
            <p:ph type="subTitle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88792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BDB4A84-559F-A4EB-5B80-8A20F85C718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55D15D-680E-48AC-142A-948684A82A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9512" y="501519"/>
            <a:ext cx="8507288" cy="3726415"/>
          </a:xfrm>
        </p:spPr>
        <p:txBody>
          <a:bodyPr>
            <a:normAutofit fontScale="92500"/>
          </a:bodyPr>
          <a:lstStyle/>
          <a:p>
            <a:pPr lvl="0"/>
            <a:r>
              <a:rPr lang="en-AU" dirty="0"/>
              <a:t>The Torah </a:t>
            </a:r>
          </a:p>
          <a:p>
            <a:pPr lvl="1"/>
            <a:r>
              <a:rPr lang="en-AU" dirty="0"/>
              <a:t>Genesis-Deuteronomy</a:t>
            </a:r>
            <a:endParaRPr lang="en-GB" dirty="0"/>
          </a:p>
          <a:p>
            <a:pPr lvl="0"/>
            <a:r>
              <a:rPr lang="en-AU" dirty="0"/>
              <a:t>The Prophets</a:t>
            </a:r>
          </a:p>
          <a:p>
            <a:pPr lvl="1"/>
            <a:r>
              <a:rPr lang="en-AU" dirty="0"/>
              <a:t>The former prophets: Joshua-2 Kings </a:t>
            </a:r>
          </a:p>
          <a:p>
            <a:pPr lvl="1"/>
            <a:r>
              <a:rPr lang="en-AU" dirty="0"/>
              <a:t>The latter prophets: Isaiah, Jeremiah, Ezekiel and the book of 12 (the minor prophets)</a:t>
            </a:r>
            <a:endParaRPr lang="en-AU" sz="2400" dirty="0"/>
          </a:p>
          <a:p>
            <a:r>
              <a:rPr lang="en-AU" dirty="0"/>
              <a:t>The Writings </a:t>
            </a:r>
          </a:p>
          <a:p>
            <a:pPr lvl="1"/>
            <a:r>
              <a:rPr lang="en-AU" dirty="0"/>
              <a:t>the wisdom literature: Job, Psalms and Proverbs </a:t>
            </a:r>
          </a:p>
          <a:p>
            <a:pPr lvl="1"/>
            <a:r>
              <a:rPr lang="en-AU" dirty="0"/>
              <a:t>the five scrolls: Song of Songs, Ruth, Lamentations, Ecclesiastes and Esther</a:t>
            </a:r>
          </a:p>
          <a:p>
            <a:pPr lvl="1"/>
            <a:r>
              <a:rPr lang="en-AU" dirty="0"/>
              <a:t>Daniel, Ezra-Nehemiah and Chronicles) </a:t>
            </a:r>
            <a:endParaRPr lang="en-GB" dirty="0"/>
          </a:p>
          <a:p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CC35FEA-EA2B-3275-0CC5-1DB1BA236F44}"/>
              </a:ext>
            </a:extLst>
          </p:cNvPr>
          <p:cNvSpPr txBox="1"/>
          <p:nvPr/>
        </p:nvSpPr>
        <p:spPr>
          <a:xfrm>
            <a:off x="5148064" y="374342"/>
            <a:ext cx="3888432" cy="147732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lvl="0"/>
            <a:r>
              <a:rPr lang="en-AU" dirty="0">
                <a:solidFill>
                  <a:srgbClr val="00B0F0"/>
                </a:solidFill>
              </a:rPr>
              <a:t>[Jesus] said to them, “This is what I told you while I was still with you: Everything must be fulfilled that is written about me in the </a:t>
            </a:r>
            <a:r>
              <a:rPr lang="en-AU" dirty="0">
                <a:solidFill>
                  <a:srgbClr val="FFC000"/>
                </a:solidFill>
              </a:rPr>
              <a:t>Law of Moses, the Prophets and the Psalms</a:t>
            </a:r>
            <a:r>
              <a:rPr lang="en-AU" dirty="0">
                <a:solidFill>
                  <a:srgbClr val="00B0F0"/>
                </a:solidFill>
              </a:rPr>
              <a:t>.” </a:t>
            </a:r>
            <a:endParaRPr lang="en-GB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14885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ECDD12-A21A-C2D9-6CFA-7167562679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9ACEE0-37C4-5A82-4F4A-9A7FD2A3B0F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ubtitle 3">
            <a:extLst>
              <a:ext uri="{FF2B5EF4-FFF2-40B4-BE49-F238E27FC236}">
                <a16:creationId xmlns:a16="http://schemas.microsoft.com/office/drawing/2014/main" id="{1BA8000B-C573-F140-BA3C-4718FBAEEED7}"/>
              </a:ext>
            </a:extLst>
          </p:cNvPr>
          <p:cNvSpPr>
            <a:spLocks noGrp="1"/>
          </p:cNvSpPr>
          <p:nvPr>
            <p:ph type="subTitle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2009330"/>
      </p:ext>
    </p:extLst>
  </p:cSld>
  <p:clrMapOvr>
    <a:masterClrMapping/>
  </p:clrMapOvr>
</p:sld>
</file>

<file path=ppt/theme/theme1.xml><?xml version="1.0" encoding="utf-8"?>
<a:theme xmlns:a="http://schemas.openxmlformats.org/drawingml/2006/main" name="aa Template (Start here)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aa Template (Start here).potx</Template>
  <TotalTime>684</TotalTime>
  <Words>301</Words>
  <Application>Microsoft Macintosh PowerPoint</Application>
  <PresentationFormat>On-screen Show (16:9)</PresentationFormat>
  <Paragraphs>24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Calibri</vt:lpstr>
      <vt:lpstr>aa Template (Start here)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Taff</dc:creator>
  <cp:lastModifiedBy>Clare Deeves</cp:lastModifiedBy>
  <cp:revision>52</cp:revision>
  <dcterms:created xsi:type="dcterms:W3CDTF">2014-05-07T04:34:06Z</dcterms:created>
  <dcterms:modified xsi:type="dcterms:W3CDTF">2026-05-01T06:23:26Z</dcterms:modified>
</cp:coreProperties>
</file>