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5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92" r:id="rId14"/>
    <p:sldId id="293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FF"/>
    <a:srgbClr val="76D6FF"/>
    <a:srgbClr val="8F9D07"/>
    <a:srgbClr val="4D9E00"/>
    <a:srgbClr val="468C4B"/>
    <a:srgbClr val="C7FFAC"/>
    <a:srgbClr val="D5FC79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/>
    <p:restoredTop sz="94444"/>
  </p:normalViewPr>
  <p:slideViewPr>
    <p:cSldViewPr>
      <p:cViewPr varScale="1">
        <p:scale>
          <a:sx n="72" d="100"/>
          <a:sy n="72" d="100"/>
        </p:scale>
        <p:origin x="208" y="13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EB345-E8A0-6B4D-BA97-7130BE04047D}" type="datetimeFigureOut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13703-1464-1F41-96BE-1E7956AEA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400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C94EF-16D5-6541-9E6E-215A4572EF6F}" type="datetimeFigureOut">
              <a:rPr lang="en-US" smtClean="0"/>
              <a:pPr/>
              <a:t>5/8/26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A58B2-06EB-AD47-B134-230D4DBBDD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20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r Video (Full Sc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-1"/>
            <a:ext cx="9144000" cy="5143497"/>
          </a:xfrm>
        </p:spPr>
        <p:txBody>
          <a:bodyPr/>
          <a:lstStyle>
            <a:lvl1pPr marL="266700" indent="-266700">
              <a:spcBef>
                <a:spcPts val="75"/>
              </a:spcBef>
              <a:defRPr b="1"/>
            </a:lvl1pPr>
          </a:lstStyle>
          <a:p>
            <a:pPr lvl="0"/>
            <a:r>
              <a:rPr lang="en-US" dirty="0"/>
              <a:t>Click to add image or video (full screen 16:9)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FA8CA5-55B5-064E-807E-F2F3C365E8FE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84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r Video (Half Sc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64096" y="-1"/>
            <a:ext cx="7380312" cy="4151423"/>
          </a:xfrm>
        </p:spPr>
        <p:txBody>
          <a:bodyPr/>
          <a:lstStyle>
            <a:lvl1pPr marL="266700" indent="-266700">
              <a:spcBef>
                <a:spcPts val="75"/>
              </a:spcBef>
              <a:defRPr b="1"/>
            </a:lvl1pPr>
          </a:lstStyle>
          <a:p>
            <a:pPr lvl="0"/>
            <a:r>
              <a:rPr lang="en-US" dirty="0"/>
              <a:t>Click to add image or video (scaled to raised screen height)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FA8CA5-55B5-064E-807E-F2F3C365E8FE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0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5 line 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7984" y="43960"/>
            <a:ext cx="4546848" cy="313544"/>
          </a:xfrm>
        </p:spPr>
        <p:txBody>
          <a:bodyPr anchor="t">
            <a:normAutofit/>
          </a:bodyPr>
          <a:lstStyle>
            <a:lvl1pPr algn="r">
              <a:defRPr sz="1050" b="1" cap="all"/>
            </a:lvl1pPr>
          </a:lstStyle>
          <a:p>
            <a:r>
              <a:rPr lang="en-US" dirty="0"/>
              <a:t>CLICK TO EDIT SONG TITLE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357503"/>
            <a:ext cx="8507288" cy="2718301"/>
          </a:xfrm>
        </p:spPr>
        <p:txBody>
          <a:bodyPr>
            <a:normAutofit/>
          </a:bodyPr>
          <a:lstStyle>
            <a:lvl1pPr marL="266700" indent="-266700">
              <a:spcBef>
                <a:spcPts val="0"/>
              </a:spcBef>
              <a:defRPr sz="2800" b="1"/>
            </a:lvl1pPr>
          </a:lstStyle>
          <a:p>
            <a:pPr lvl="0"/>
            <a:r>
              <a:rPr lang="en-US" dirty="0"/>
              <a:t>Click to edit lyrics (4-5 line songs)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100986" y="26250"/>
            <a:ext cx="3174871" cy="331255"/>
          </a:xfrm>
        </p:spPr>
        <p:txBody>
          <a:bodyPr>
            <a:normAutofit/>
          </a:bodyPr>
          <a:lstStyle>
            <a:lvl1pPr marL="0" indent="0" algn="l">
              <a:buNone/>
              <a:defRPr sz="1050" b="1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Verse / Chorus</a:t>
            </a:r>
            <a:endParaRPr lang="en-AU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878E9B7-D988-A442-8BB6-63E1FBC73B4C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272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5 line song (last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7984" y="43960"/>
            <a:ext cx="4546848" cy="313544"/>
          </a:xfrm>
        </p:spPr>
        <p:txBody>
          <a:bodyPr anchor="t">
            <a:normAutofit/>
          </a:bodyPr>
          <a:lstStyle>
            <a:lvl1pPr algn="r">
              <a:defRPr sz="1050" b="1" cap="all"/>
            </a:lvl1pPr>
          </a:lstStyle>
          <a:p>
            <a:r>
              <a:rPr lang="en-US" dirty="0"/>
              <a:t>CLICK TO EDIT SONG TITLE</a:t>
            </a:r>
            <a:endParaRPr lang="en-AU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100986" y="26250"/>
            <a:ext cx="3174871" cy="331255"/>
          </a:xfrm>
        </p:spPr>
        <p:txBody>
          <a:bodyPr>
            <a:normAutofit/>
          </a:bodyPr>
          <a:lstStyle>
            <a:lvl1pPr marL="0" indent="0" algn="l">
              <a:buNone/>
              <a:defRPr sz="1050" b="1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Verse / Chorus</a:t>
            </a:r>
            <a:endParaRPr lang="en-AU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36512" y="3154046"/>
            <a:ext cx="9144000" cy="209792"/>
          </a:xfrm>
        </p:spPr>
        <p:txBody>
          <a:bodyPr anchor="b">
            <a:normAutofit/>
          </a:bodyPr>
          <a:lstStyle>
            <a:lvl1pPr marL="0" indent="0" algn="ctr">
              <a:buNone/>
              <a:defRPr sz="750" b="0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© ‘Year’ ‘Composer’ – ‘Publisher’ – </a:t>
            </a:r>
            <a:r>
              <a:rPr lang="en-US" dirty="0" err="1"/>
              <a:t>Kallaroo</a:t>
            </a:r>
            <a:r>
              <a:rPr lang="en-US" dirty="0"/>
              <a:t> Anglican Church – CCL No 248127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357503"/>
            <a:ext cx="8507288" cy="2718303"/>
          </a:xfrm>
        </p:spPr>
        <p:txBody>
          <a:bodyPr>
            <a:normAutofit/>
          </a:bodyPr>
          <a:lstStyle>
            <a:lvl1pPr marL="266700" indent="-266700">
              <a:spcBef>
                <a:spcPts val="0"/>
              </a:spcBef>
              <a:defRPr sz="2800" b="1"/>
            </a:lvl1pPr>
          </a:lstStyle>
          <a:p>
            <a:pPr lvl="0"/>
            <a:r>
              <a:rPr lang="en-US" dirty="0"/>
              <a:t>Click to edit lyrics on last slide (4-5 line songs)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4D2949B-FB5D-134A-8182-AC348FC8B255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25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7 line 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7984" y="43960"/>
            <a:ext cx="4546848" cy="313544"/>
          </a:xfrm>
        </p:spPr>
        <p:txBody>
          <a:bodyPr anchor="t">
            <a:normAutofit/>
          </a:bodyPr>
          <a:lstStyle>
            <a:lvl1pPr algn="r">
              <a:defRPr sz="1050" b="1" cap="all"/>
            </a:lvl1pPr>
          </a:lstStyle>
          <a:p>
            <a:r>
              <a:rPr lang="en-US" dirty="0"/>
              <a:t>CLICK TO EDIT SONG TITLE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95485"/>
            <a:ext cx="8507288" cy="3456385"/>
          </a:xfrm>
        </p:spPr>
        <p:txBody>
          <a:bodyPr>
            <a:normAutofit/>
          </a:bodyPr>
          <a:lstStyle>
            <a:lvl1pPr marL="266700" indent="-266700">
              <a:spcBef>
                <a:spcPts val="0"/>
              </a:spcBef>
              <a:defRPr sz="2800" b="1"/>
            </a:lvl1pPr>
          </a:lstStyle>
          <a:p>
            <a:pPr lvl="0"/>
            <a:r>
              <a:rPr lang="en-US" dirty="0"/>
              <a:t>Click to edit lyrics (6-7 line songs)</a:t>
            </a:r>
          </a:p>
          <a:p>
            <a:pPr lvl="0"/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100986" y="26250"/>
            <a:ext cx="3174871" cy="331255"/>
          </a:xfrm>
        </p:spPr>
        <p:txBody>
          <a:bodyPr>
            <a:normAutofit/>
          </a:bodyPr>
          <a:lstStyle>
            <a:lvl1pPr marL="0" indent="0" algn="l">
              <a:buNone/>
              <a:defRPr sz="1050" b="1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Verse / Chorus</a:t>
            </a:r>
            <a:endParaRPr lang="en-AU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C86098-8A05-6F43-98F2-02E488110114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493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7 line song (last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7984" y="43960"/>
            <a:ext cx="4546848" cy="313544"/>
          </a:xfrm>
        </p:spPr>
        <p:txBody>
          <a:bodyPr anchor="t">
            <a:normAutofit/>
          </a:bodyPr>
          <a:lstStyle>
            <a:lvl1pPr algn="r">
              <a:defRPr sz="1050" b="1" cap="all"/>
            </a:lvl1pPr>
          </a:lstStyle>
          <a:p>
            <a:r>
              <a:rPr lang="en-US" dirty="0"/>
              <a:t>CLICK TO EDIT SONG TITLE</a:t>
            </a:r>
            <a:endParaRPr lang="en-AU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100986" y="26250"/>
            <a:ext cx="3174871" cy="331255"/>
          </a:xfrm>
        </p:spPr>
        <p:txBody>
          <a:bodyPr>
            <a:normAutofit/>
          </a:bodyPr>
          <a:lstStyle>
            <a:lvl1pPr marL="0" indent="0" algn="l">
              <a:buNone/>
              <a:defRPr sz="1050" b="1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Verse / Chorus</a:t>
            </a:r>
            <a:endParaRPr lang="en-AU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0" y="3795886"/>
            <a:ext cx="9144000" cy="209792"/>
          </a:xfrm>
        </p:spPr>
        <p:txBody>
          <a:bodyPr anchor="b">
            <a:normAutofit/>
          </a:bodyPr>
          <a:lstStyle>
            <a:lvl1pPr marL="0" indent="0" algn="ctr">
              <a:buNone/>
              <a:defRPr sz="750" b="0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© ‘Year’ ‘Composer’ – ‘Publisher’ – </a:t>
            </a:r>
            <a:r>
              <a:rPr lang="en-US" dirty="0" err="1"/>
              <a:t>Kallaroo</a:t>
            </a:r>
            <a:r>
              <a:rPr lang="en-US" dirty="0"/>
              <a:t> Anglican Church – CCL No 248127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B5F1955-F782-4E40-BC43-20918A6227AF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23D7325-526B-F243-9A94-472B567138D6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7544" y="195485"/>
            <a:ext cx="8507288" cy="3456385"/>
          </a:xfrm>
        </p:spPr>
        <p:txBody>
          <a:bodyPr>
            <a:normAutofit/>
          </a:bodyPr>
          <a:lstStyle>
            <a:lvl1pPr marL="266700" indent="-266700">
              <a:spcBef>
                <a:spcPts val="0"/>
              </a:spcBef>
              <a:defRPr sz="2800" b="1"/>
            </a:lvl1pPr>
          </a:lstStyle>
          <a:p>
            <a:pPr lvl="0"/>
            <a:r>
              <a:rPr lang="en-US" dirty="0"/>
              <a:t>Click to edit lyrics (6-7 line songs)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416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line 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97AB56D-5A43-A14F-A107-45CD6A9E8A8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95485"/>
            <a:ext cx="8507288" cy="3750648"/>
          </a:xfrm>
        </p:spPr>
        <p:txBody>
          <a:bodyPr>
            <a:normAutofit/>
          </a:bodyPr>
          <a:lstStyle>
            <a:lvl1pPr marL="266700" marR="0" indent="-2667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/>
            </a:lvl1pPr>
          </a:lstStyle>
          <a:p>
            <a:pPr lvl="0"/>
            <a:r>
              <a:rPr lang="en-US" dirty="0"/>
              <a:t>Click to edit lyrics (8 line songs)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88C8982-372C-8146-B801-B8008267B2BE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00986" y="26250"/>
            <a:ext cx="3174871" cy="331255"/>
          </a:xfrm>
        </p:spPr>
        <p:txBody>
          <a:bodyPr>
            <a:normAutofit/>
          </a:bodyPr>
          <a:lstStyle>
            <a:lvl1pPr marL="0" indent="0" algn="l">
              <a:buNone/>
              <a:defRPr sz="1050" b="1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Verse / Chorus</a:t>
            </a:r>
            <a:endParaRPr lang="en-A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F11234-204A-FD48-85C3-EA6AA5E3A9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7984" y="43960"/>
            <a:ext cx="4546848" cy="313544"/>
          </a:xfrm>
        </p:spPr>
        <p:txBody>
          <a:bodyPr anchor="t">
            <a:normAutofit/>
          </a:bodyPr>
          <a:lstStyle>
            <a:lvl1pPr algn="r">
              <a:defRPr sz="1050" b="1" cap="all"/>
            </a:lvl1pPr>
          </a:lstStyle>
          <a:p>
            <a:r>
              <a:rPr lang="en-US" dirty="0"/>
              <a:t>CLICK TO EDIT SONG TITLE</a:t>
            </a:r>
            <a:endParaRPr lang="en-AU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B3C2327-425B-5A43-B93B-E5E147DA728B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0" y="3946134"/>
            <a:ext cx="9144000" cy="209792"/>
          </a:xfrm>
        </p:spPr>
        <p:txBody>
          <a:bodyPr anchor="b">
            <a:normAutofit/>
          </a:bodyPr>
          <a:lstStyle>
            <a:lvl1pPr marL="0" indent="0" algn="ctr">
              <a:buNone/>
              <a:defRPr sz="750" b="0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© ‘Year’ ‘Composer’ – ‘Publisher’ – </a:t>
            </a:r>
            <a:r>
              <a:rPr lang="en-US" dirty="0" err="1"/>
              <a:t>Kallaroo</a:t>
            </a:r>
            <a:r>
              <a:rPr lang="en-US" dirty="0"/>
              <a:t> Anglican Church – CCL No 248127</a:t>
            </a:r>
          </a:p>
        </p:txBody>
      </p:sp>
    </p:spTree>
    <p:extLst>
      <p:ext uri="{BB962C8B-B14F-4D97-AF65-F5344CB8AC3E}">
        <p14:creationId xmlns:p14="http://schemas.microsoft.com/office/powerpoint/2010/main" val="286445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8B0CA-5B3D-4AE6-87C7-AB68457AE3E2}" type="datetimeFigureOut">
              <a:rPr lang="en-AU" smtClean="0"/>
              <a:pPr/>
              <a:t>8/5/2026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DDE9F-E782-47CF-973C-7E1E3B24D7DE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619FBE9-3F03-4B4A-B0E0-1C34829B18A8}"/>
              </a:ext>
            </a:extLst>
          </p:cNvPr>
          <p:cNvCxnSpPr/>
          <p:nvPr userDrawn="1"/>
        </p:nvCxnSpPr>
        <p:spPr>
          <a:xfrm>
            <a:off x="-144016" y="4155926"/>
            <a:ext cx="323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6395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9" r:id="rId2"/>
    <p:sldLayoutId id="2147483650" r:id="rId3"/>
    <p:sldLayoutId id="2147483663" r:id="rId4"/>
    <p:sldLayoutId id="2147483660" r:id="rId5"/>
    <p:sldLayoutId id="2147483662" r:id="rId6"/>
    <p:sldLayoutId id="2147483678" r:id="rId7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ct val="20000"/>
        </a:spcBef>
        <a:buFont typeface="Arial" panose="020B0604020202020204" pitchFamily="34" charset="0"/>
        <a:buNone/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500DA-C6CE-379C-346E-19B1BCD52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A5AE0-596A-FA74-7563-A67E59CC4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796593E-E939-7580-A28A-BA2CE124F3DB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3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31C1E-5F5A-7A77-66F6-E36E87303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C038B-6AEF-FFC6-3B7D-06FBE432C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2BF3D66-C5D9-5069-387D-232958323C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791017"/>
              </p:ext>
            </p:extLst>
          </p:nvPr>
        </p:nvGraphicFramePr>
        <p:xfrm>
          <a:off x="467544" y="771551"/>
          <a:ext cx="8136904" cy="2986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church Fathers in the West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Church Fathers in the East and familiar with Hebrew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Circulated with the Vulgate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Jerome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Some prominent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Renaissance Scholars (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</a:rPr>
                        <a:t>eg.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 Thomas Cajetan)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897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4327C-9BFC-5C37-FDAE-5161DA158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88B09-DF21-1077-8CE9-C74543969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5A4A797-A7AA-A77B-13B1-E18031BBF1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2105929"/>
              </p:ext>
            </p:extLst>
          </p:nvPr>
        </p:nvGraphicFramePr>
        <p:xfrm>
          <a:off x="467544" y="771551"/>
          <a:ext cx="8136904" cy="2986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church Fathers in the West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Church Fathers in the East and familiar with Hebrew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Circulated with the Vulgate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Jerome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Some prominent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Renaissance Scholars (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</a:rPr>
                        <a:t>eg.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 Thomas Cajetan)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Reformers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984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02D62-A9A2-B777-65DC-8C3824BA5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71610-8670-5B16-C75F-2337502C1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E082DF2-415A-5829-67E1-87439F5E48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763313"/>
              </p:ext>
            </p:extLst>
          </p:nvPr>
        </p:nvGraphicFramePr>
        <p:xfrm>
          <a:off x="467544" y="771551"/>
          <a:ext cx="8136904" cy="2986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church Fathers in the West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Church Fathers in the East and familiar with Hebrew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Circulated with the Vulgate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Jerome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Some prominent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Renaissance Scholars (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</a:rPr>
                        <a:t>eg.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 Thomas Cajetan)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Council of Trent (Roman Catholic)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Reformers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813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7B766-07AE-DC8F-6D59-A2B0D03B0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3EE15-0101-D0AD-D0A8-CCA75D199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B832E16-6786-80AA-911B-F5344258A6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667606"/>
              </p:ext>
            </p:extLst>
          </p:nvPr>
        </p:nvGraphicFramePr>
        <p:xfrm>
          <a:off x="467544" y="771551"/>
          <a:ext cx="8136904" cy="3408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church Fathers in the West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Church Fathers in the East and familiar with Hebrew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Circulated with the Vulgate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Jerome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Some prominent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Renaissance Scholars (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</a:rPr>
                        <a:t>eg.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 Thomas Cajetan)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Council of Trent (Roman Catholic)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Reformers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Theological concerns – purgatory, praying for the dead, almsgiving to atone for sin.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7623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7621F-AF8A-67F4-C9FE-DFF0A5FF4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BA8AD-6D1F-CE70-972C-286926325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0A8E9A1-FC34-4AD8-6236-7BFFBB14D2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65772"/>
              </p:ext>
            </p:extLst>
          </p:nvPr>
        </p:nvGraphicFramePr>
        <p:xfrm>
          <a:off x="467544" y="771551"/>
          <a:ext cx="8136904" cy="3651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church Fathers in the West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Church Fathers in the East and familiar with Hebrew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Circulated with the Vulgate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Jerome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Some prominent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Renaissance Scholars (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</a:rPr>
                        <a:t>eg.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 Thomas Cajetan)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Council of Trent (Roman Catholic)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Reformers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Theological concerns – purgatory, praying for the dead, almsgiving to atone for sin.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Historical inaccuracies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7745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CDD12-A21A-C2D9-6CFA-716756267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2A35DC-9EC0-BE84-B4EF-8973F924E1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637179"/>
              </p:ext>
            </p:extLst>
          </p:nvPr>
        </p:nvGraphicFramePr>
        <p:xfrm>
          <a:off x="467544" y="771551"/>
          <a:ext cx="8136904" cy="2808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00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8E7CA-08A3-0A43-C13E-E754EE260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A199E-F129-0CAD-E336-EAA997953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0AC0251-7E09-3E25-0737-CE84E63129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811659"/>
              </p:ext>
            </p:extLst>
          </p:nvPr>
        </p:nvGraphicFramePr>
        <p:xfrm>
          <a:off x="467544" y="771551"/>
          <a:ext cx="8136904" cy="2808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317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54220-4566-1A28-0C59-16ED23F37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AFF8C-1D00-D93A-89AC-8D9FA9AE5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47D8F08-FB76-8B3D-689C-6C96834975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144245"/>
              </p:ext>
            </p:extLst>
          </p:nvPr>
        </p:nvGraphicFramePr>
        <p:xfrm>
          <a:off x="467544" y="771551"/>
          <a:ext cx="8136904" cy="2808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church Fathers in the West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782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1A59C-C7BA-DD73-E36F-C714C92C7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4A027-7D5F-8D93-0433-770471580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8970A4A-8F33-542C-DEFD-C098DB4099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269792"/>
              </p:ext>
            </p:extLst>
          </p:nvPr>
        </p:nvGraphicFramePr>
        <p:xfrm>
          <a:off x="467544" y="771551"/>
          <a:ext cx="8136904" cy="2986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church Fathers in the West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Church Fathers in the East and familiar with Hebrew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521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49242-930D-C471-629F-C56FD93D6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ECD06-0A60-6A7F-4F63-5D35BF06B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284C55B-62C2-A1A6-5F37-56F9FE763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881499"/>
              </p:ext>
            </p:extLst>
          </p:nvPr>
        </p:nvGraphicFramePr>
        <p:xfrm>
          <a:off x="467544" y="771551"/>
          <a:ext cx="8136904" cy="2986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church Fathers in the West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Church Fathers in the East and familiar with Hebrew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Jerome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63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243AF-47DD-94D4-4571-EED65DBC0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79933-0877-FD8F-D5B0-E27108CF8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6E8F69A-C5D5-F6F5-008F-23405E9E9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340045"/>
              </p:ext>
            </p:extLst>
          </p:nvPr>
        </p:nvGraphicFramePr>
        <p:xfrm>
          <a:off x="467544" y="771551"/>
          <a:ext cx="8136904" cy="2986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church Fathers in the West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Church Fathers in the East and familiar with Hebrew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Circulated with the Vulgate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Jerome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3010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A42BE-6CAB-7F9A-388A-1BBCEFBE6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475A-6265-5CA0-8097-A3EE68FF8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7C96A5A-92C0-319E-F747-96BE262611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833114"/>
              </p:ext>
            </p:extLst>
          </p:nvPr>
        </p:nvGraphicFramePr>
        <p:xfrm>
          <a:off x="467544" y="771551"/>
          <a:ext cx="8136904" cy="2986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church Fathers in the West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Church Fathers in the East and familiar with Hebrew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Circulated with the Vulgate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Jerome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Some prominent medieval theologians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184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81540-5C03-8F54-8577-7BF4EB44A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16EA-037D-2154-C4CF-61F36465A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576" y="110722"/>
            <a:ext cx="4546848" cy="313544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The Apocrypha – For and Against in History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9A60808-7451-D4BE-72EE-714B81340C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1472264"/>
              </p:ext>
            </p:extLst>
          </p:nvPr>
        </p:nvGraphicFramePr>
        <p:xfrm>
          <a:off x="467544" y="771551"/>
          <a:ext cx="8136904" cy="2986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280">
                  <a:extLst>
                    <a:ext uri="{9D8B030D-6E8A-4147-A177-3AD203B41FA5}">
                      <a16:colId xmlns:a16="http://schemas.microsoft.com/office/drawing/2014/main" val="2719803638"/>
                    </a:ext>
                  </a:extLst>
                </a:gridCol>
                <a:gridCol w="4073624">
                  <a:extLst>
                    <a:ext uri="{9D8B030D-6E8A-4147-A177-3AD203B41FA5}">
                      <a16:colId xmlns:a16="http://schemas.microsoft.com/office/drawing/2014/main" val="1149809764"/>
                    </a:ext>
                  </a:extLst>
                </a:gridCol>
              </a:tblGrid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For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Against the Apocrypha</a:t>
                      </a:r>
                    </a:p>
                  </a:txBody>
                  <a:tcPr>
                    <a:solidFill>
                      <a:srgbClr val="009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2412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 the Septuagint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 in the Hebrew Old Testament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31280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church Fathers in the West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Church Fathers in the East and familiar with Hebrew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41111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Circulated with the Vulgate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Jerome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8164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Most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Some prominent medieval theologians </a:t>
                      </a: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330915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7657"/>
                  </a:ext>
                </a:extLst>
              </a:tr>
              <a:tr h="40118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1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962428"/>
      </p:ext>
    </p:extLst>
  </p:cSld>
  <p:clrMapOvr>
    <a:masterClrMapping/>
  </p:clrMapOvr>
</p:sld>
</file>

<file path=ppt/theme/theme1.xml><?xml version="1.0" encoding="utf-8"?>
<a:theme xmlns:a="http://schemas.openxmlformats.org/drawingml/2006/main" name="aa Template (Start here)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 Template (Start here).potx</Template>
  <TotalTime>716</TotalTime>
  <Words>635</Words>
  <Application>Microsoft Macintosh PowerPoint</Application>
  <PresentationFormat>On-screen Show (16:9)</PresentationFormat>
  <Paragraphs>130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aa Template (Start here)</vt:lpstr>
      <vt:lpstr>PowerPoint Presentation</vt:lpstr>
      <vt:lpstr>The Apocrypha – For and Against in History</vt:lpstr>
      <vt:lpstr>The Apocrypha – For and Against in History</vt:lpstr>
      <vt:lpstr>The Apocrypha – For and Against in History</vt:lpstr>
      <vt:lpstr>The Apocrypha – For and Against in History</vt:lpstr>
      <vt:lpstr>The Apocrypha – For and Against in History</vt:lpstr>
      <vt:lpstr>The Apocrypha – For and Against in History</vt:lpstr>
      <vt:lpstr>The Apocrypha – For and Against in History</vt:lpstr>
      <vt:lpstr>The Apocrypha – For and Against in History</vt:lpstr>
      <vt:lpstr>The Apocrypha – For and Against in History</vt:lpstr>
      <vt:lpstr>The Apocrypha – For and Against in History</vt:lpstr>
      <vt:lpstr>The Apocrypha – For and Against in History</vt:lpstr>
      <vt:lpstr>The Apocrypha – For and Against in History</vt:lpstr>
      <vt:lpstr>The Apocrypha – For and Against in History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Taff</dc:creator>
  <cp:lastModifiedBy>Clare Deeves</cp:lastModifiedBy>
  <cp:revision>55</cp:revision>
  <dcterms:created xsi:type="dcterms:W3CDTF">2014-05-07T04:34:06Z</dcterms:created>
  <dcterms:modified xsi:type="dcterms:W3CDTF">2026-05-08T14:54:55Z</dcterms:modified>
</cp:coreProperties>
</file>